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4.jpeg" ContentType="image/jpeg"/>
  <Override PartName="/ppt/media/image3.jpeg" ContentType="image/jpeg"/>
  <Override PartName="/ppt/media/image1.jpeg" ContentType="image/jpeg"/>
  <Override PartName="/ppt/media/image2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E8F7F800-FA0B-4392-B11E-EAF113D89CC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D94AD966-9A98-4820-A5EE-3B87CB20BF9C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10: Interaction Design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Designing Tangible UIs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Physical objects offer different affordances than GUIs: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Three dimensional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Tangible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Physical properties (size, weight, …)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Collaboration between users is easy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Affordances should be obvious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Ideally, TUIs should work without a GUI/display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Haptic feedback is possible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Project Demos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What is Interaction Design?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Part of User Experience Design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Introduced by Bill Moggridge and Bill Verplank in the mid 80s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Design of Human-Computer Interfaces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Overlaps with User Interface Design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Difference: The result of Interaction Design is not always a User Interface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Five Pillars of Interaction Design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5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Defined by Moggridge, extended by Gilliam Campton-Smith and Kevin Silver: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Words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Visual Representation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Physical Objects and Space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Time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Behavior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What does this mean?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User-Centered approach (can’t be done in the scope of this course due to time constraints)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Connection to cognitive pyschology: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Mental Models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Inteface Metaphors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2400" spc="-1" strike="noStrike">
                <a:latin typeface="Arial"/>
              </a:rPr>
              <a:t>Affordances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→ “</a:t>
            </a:r>
            <a:r>
              <a:rPr b="0" lang="en-US" sz="2800" spc="-1" strike="noStrike">
                <a:latin typeface="Arial"/>
              </a:rPr>
              <a:t>The Design of Everyday Things” (Norman, 1988)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Affordances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i="1" lang="en-US" sz="2800" spc="-1" strike="noStrike">
                <a:latin typeface="Arial"/>
              </a:rPr>
              <a:t>„</a:t>
            </a:r>
            <a:r>
              <a:rPr b="0" i="1" lang="en-US" sz="2800" spc="-1" strike="noStrike">
                <a:latin typeface="Arial"/>
              </a:rPr>
              <a:t>The affordances of the environment are what it offers the animal, what it provides or furnishes, either for good or ill.“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lang="en-US" sz="2800" spc="-1" strike="noStrike">
                <a:latin typeface="Arial"/>
              </a:rPr>
              <a:t>- James J. Gibson, 1979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i="1" lang="en-US" sz="2800" spc="-1" strike="noStrike">
                <a:latin typeface="Arial"/>
              </a:rPr>
              <a:t>„</a:t>
            </a:r>
            <a:r>
              <a:rPr b="0" i="1" lang="en-US" sz="2800" spc="-1" strike="noStrike">
                <a:latin typeface="Arial"/>
              </a:rPr>
              <a:t>Affordance is what the environment offers the individual.“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lang="en-US" sz="2800" spc="-1" strike="noStrike">
                <a:latin typeface="Arial"/>
              </a:rPr>
              <a:t>- Wikipedia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rcRect l="0" t="0" r="0" b="1575"/>
          <a:stretch/>
        </p:blipFill>
        <p:spPr>
          <a:xfrm>
            <a:off x="0" y="0"/>
            <a:ext cx="10081440" cy="5669640"/>
          </a:xfrm>
          <a:prstGeom prst="rect">
            <a:avLst/>
          </a:prstGeom>
          <a:ln>
            <a:noFill/>
          </a:ln>
        </p:spPr>
      </p:pic>
      <p:sp>
        <p:nvSpPr>
          <p:cNvPr id="53" name="TextShape 1"/>
          <p:cNvSpPr txBox="1"/>
          <p:nvPr/>
        </p:nvSpPr>
        <p:spPr>
          <a:xfrm>
            <a:off x="3017520" y="46314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Live Demo...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9720" y="5394960"/>
            <a:ext cx="69397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ffffff"/>
                </a:solidFill>
                <a:latin typeface="Arial"/>
              </a:rPr>
              <a:t>https://commons.wikimedia.org/wiki/File:USAF_EOD_explosion.jpg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  <p:sp>
        <p:nvSpPr>
          <p:cNvPr id="61" name="CustomShape 2"/>
          <p:cNvSpPr/>
          <p:nvPr/>
        </p:nvSpPr>
        <p:spPr>
          <a:xfrm>
            <a:off x="4754880" y="1920240"/>
            <a:ext cx="1280160" cy="1097280"/>
          </a:xfrm>
          <a:prstGeom prst="ellipse">
            <a:avLst/>
          </a:prstGeom>
          <a:noFill/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4310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2019-09-06T14:33:25Z</dcterms:modified>
  <cp:revision>100</cp:revision>
  <dc:subject/>
  <dc:title/>
</cp:coreProperties>
</file>